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8" r:id="rId4"/>
    <p:sldId id="330" r:id="rId5"/>
    <p:sldId id="331" r:id="rId6"/>
    <p:sldId id="332" r:id="rId7"/>
    <p:sldId id="288" r:id="rId8"/>
    <p:sldId id="289" r:id="rId9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2" r:id="rId23"/>
    <p:sldId id="303" r:id="rId24"/>
    <p:sldId id="265" r:id="rId25"/>
    <p:sldId id="355" r:id="rId26"/>
    <p:sldId id="280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5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.xml"/><Relationship Id="rId7" Type="http://schemas.openxmlformats.org/officeDocument/2006/relationships/image" Target="../media/image7.png"/><Relationship Id="rId6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tags" Target="../tags/tag2.xml"/><Relationship Id="rId3" Type="http://schemas.openxmlformats.org/officeDocument/2006/relationships/image" Target="../media/image5.png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8.xml"/><Relationship Id="rId7" Type="http://schemas.openxmlformats.org/officeDocument/2006/relationships/image" Target="../media/image12.png"/><Relationship Id="rId6" Type="http://schemas.openxmlformats.org/officeDocument/2006/relationships/tags" Target="../tags/tag7.xml"/><Relationship Id="rId5" Type="http://schemas.openxmlformats.org/officeDocument/2006/relationships/image" Target="../media/image11.png"/><Relationship Id="rId4" Type="http://schemas.openxmlformats.org/officeDocument/2006/relationships/tags" Target="../tags/tag6.xml"/><Relationship Id="rId3" Type="http://schemas.openxmlformats.org/officeDocument/2006/relationships/image" Target="../media/image10.png"/><Relationship Id="rId2" Type="http://schemas.openxmlformats.org/officeDocument/2006/relationships/tags" Target="../tags/tag5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9.png"/><Relationship Id="rId7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tags" Target="../tags/tag9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6" Type="http://schemas.openxmlformats.org/officeDocument/2006/relationships/tags" Target="../tags/tag12.xml"/><Relationship Id="rId5" Type="http://schemas.openxmlformats.org/officeDocument/2006/relationships/image" Target="../media/image22.png"/><Relationship Id="rId4" Type="http://schemas.openxmlformats.org/officeDocument/2006/relationships/tags" Target="../tags/tag11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6" Type="http://schemas.openxmlformats.org/officeDocument/2006/relationships/tags" Target="../tags/tag15.xml"/><Relationship Id="rId5" Type="http://schemas.openxmlformats.org/officeDocument/2006/relationships/image" Target="../media/image25.png"/><Relationship Id="rId4" Type="http://schemas.openxmlformats.org/officeDocument/2006/relationships/tags" Target="../tags/tag14.xml"/><Relationship Id="rId3" Type="http://schemas.openxmlformats.org/officeDocument/2006/relationships/image" Target="../media/image24.png"/><Relationship Id="rId2" Type="http://schemas.openxmlformats.org/officeDocument/2006/relationships/tags" Target="../tags/tag13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6" Type="http://schemas.openxmlformats.org/officeDocument/2006/relationships/tags" Target="../tags/tag18.xml"/><Relationship Id="rId5" Type="http://schemas.openxmlformats.org/officeDocument/2006/relationships/image" Target="../media/image28.png"/><Relationship Id="rId4" Type="http://schemas.openxmlformats.org/officeDocument/2006/relationships/tags" Target="../tags/tag17.xml"/><Relationship Id="rId3" Type="http://schemas.openxmlformats.org/officeDocument/2006/relationships/image" Target="../media/image27.png"/><Relationship Id="rId2" Type="http://schemas.openxmlformats.org/officeDocument/2006/relationships/tags" Target="../tags/tag16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tags" Target="../tags/tag20.xml"/><Relationship Id="rId3" Type="http://schemas.openxmlformats.org/officeDocument/2006/relationships/image" Target="../media/image30.png"/><Relationship Id="rId2" Type="http://schemas.openxmlformats.org/officeDocument/2006/relationships/tags" Target="../tags/tag19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tags" Target="../tags/tag21.xml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tags" Target="../tags/tag25.xml"/><Relationship Id="rId7" Type="http://schemas.openxmlformats.org/officeDocument/2006/relationships/image" Target="../media/image37.png"/><Relationship Id="rId6" Type="http://schemas.openxmlformats.org/officeDocument/2006/relationships/tags" Target="../tags/tag24.xml"/><Relationship Id="rId5" Type="http://schemas.openxmlformats.org/officeDocument/2006/relationships/image" Target="../media/image36.png"/><Relationship Id="rId4" Type="http://schemas.openxmlformats.org/officeDocument/2006/relationships/tags" Target="../tags/tag23.xml"/><Relationship Id="rId3" Type="http://schemas.openxmlformats.org/officeDocument/2006/relationships/image" Target="../media/image35.png"/><Relationship Id="rId2" Type="http://schemas.openxmlformats.org/officeDocument/2006/relationships/tags" Target="../tags/tag2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9.png"/><Relationship Id="rId10" Type="http://schemas.openxmlformats.org/officeDocument/2006/relationships/tags" Target="../tags/tag26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6" Type="http://schemas.openxmlformats.org/officeDocument/2006/relationships/tags" Target="../tags/tag29.xml"/><Relationship Id="rId5" Type="http://schemas.openxmlformats.org/officeDocument/2006/relationships/image" Target="../media/image40.png"/><Relationship Id="rId4" Type="http://schemas.openxmlformats.org/officeDocument/2006/relationships/tags" Target="../tags/tag28.xml"/><Relationship Id="rId3" Type="http://schemas.openxmlformats.org/officeDocument/2006/relationships/image" Target="../media/image39.png"/><Relationship Id="rId2" Type="http://schemas.openxmlformats.org/officeDocument/2006/relationships/tags" Target="../tags/tag2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tags" Target="../tags/tag33.xml"/><Relationship Id="rId7" Type="http://schemas.openxmlformats.org/officeDocument/2006/relationships/image" Target="../media/image44.png"/><Relationship Id="rId6" Type="http://schemas.openxmlformats.org/officeDocument/2006/relationships/tags" Target="../tags/tag32.xml"/><Relationship Id="rId5" Type="http://schemas.openxmlformats.org/officeDocument/2006/relationships/image" Target="../media/image43.png"/><Relationship Id="rId4" Type="http://schemas.openxmlformats.org/officeDocument/2006/relationships/tags" Target="../tags/tag31.xml"/><Relationship Id="rId3" Type="http://schemas.openxmlformats.org/officeDocument/2006/relationships/image" Target="../media/image42.png"/><Relationship Id="rId2" Type="http://schemas.openxmlformats.org/officeDocument/2006/relationships/tags" Target="../tags/tag30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tags" Target="../tags/tag35.xml"/><Relationship Id="rId3" Type="http://schemas.openxmlformats.org/officeDocument/2006/relationships/image" Target="../media/image46.png"/><Relationship Id="rId2" Type="http://schemas.openxmlformats.org/officeDocument/2006/relationships/tags" Target="../tags/tag34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tags" Target="../tags/tag37.xml"/><Relationship Id="rId3" Type="http://schemas.openxmlformats.org/officeDocument/2006/relationships/image" Target="../media/image27.png"/><Relationship Id="rId2" Type="http://schemas.openxmlformats.org/officeDocument/2006/relationships/tags" Target="../tags/tag36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6" Type="http://schemas.openxmlformats.org/officeDocument/2006/relationships/tags" Target="../tags/tag40.xml"/><Relationship Id="rId5" Type="http://schemas.openxmlformats.org/officeDocument/2006/relationships/image" Target="../media/image27.png"/><Relationship Id="rId4" Type="http://schemas.openxmlformats.org/officeDocument/2006/relationships/tags" Target="../tags/tag39.xml"/><Relationship Id="rId3" Type="http://schemas.openxmlformats.org/officeDocument/2006/relationships/image" Target="../media/image49.png"/><Relationship Id="rId2" Type="http://schemas.openxmlformats.org/officeDocument/2006/relationships/tags" Target="../tags/tag38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tags" Target="../tags/tag42.xml"/><Relationship Id="rId3" Type="http://schemas.openxmlformats.org/officeDocument/2006/relationships/image" Target="../media/image51.png"/><Relationship Id="rId2" Type="http://schemas.openxmlformats.org/officeDocument/2006/relationships/tags" Target="../tags/tag4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6.png"/><Relationship Id="rId2" Type="http://schemas.openxmlformats.org/officeDocument/2006/relationships/tags" Target="../tags/tag43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tags" Target="../tags/tag49.xml"/><Relationship Id="rId7" Type="http://schemas.openxmlformats.org/officeDocument/2006/relationships/image" Target="../media/image59.png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image" Target="../media/image58.jpeg"/><Relationship Id="rId2" Type="http://schemas.openxmlformats.org/officeDocument/2006/relationships/tags" Target="../tags/tag45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61.png"/><Relationship Id="rId10" Type="http://schemas.openxmlformats.org/officeDocument/2006/relationships/tags" Target="../tags/tag50.xml"/><Relationship Id="rId1" Type="http://schemas.openxmlformats.org/officeDocument/2006/relationships/tags" Target="../tags/tag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jpeg"/></Relationships>
</file>

<file path=ppt/tags/tag51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</p:tagLst>
</file>